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32" r:id="rId3"/>
    <p:sldId id="256" r:id="rId4"/>
    <p:sldId id="259" r:id="rId5"/>
    <p:sldId id="262" r:id="rId6"/>
    <p:sldId id="260" r:id="rId7"/>
    <p:sldId id="266" r:id="rId8"/>
    <p:sldId id="26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49ADF-1F5C-4010-9CE7-361F91BA1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51FA6B-AE79-4806-B159-6EE76B7DE6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1778D-184A-4A6F-9B80-3B040066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6F4E-48A1-4521-8432-2327CE71796D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FE89F-E3CF-4B34-A3C6-458D6B3F6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922D2-F199-4107-8555-84F54A975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55183-9506-4F3C-AEBF-BF5AB2BA0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24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B720-B09C-49E6-A95E-E851247AF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D943AB-9AC5-49FC-8837-48D82F6E64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D045A-F510-494A-BB38-061241944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6F4E-48A1-4521-8432-2327CE71796D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62E0E-55B4-4D05-BE50-A3AF0709B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FE73A-E12B-4495-B7FE-14DA6FAB9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55183-9506-4F3C-AEBF-BF5AB2BA0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80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BAC076-5BD9-45D9-BF80-07089927B3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E93E21-1838-4B3B-B5B4-FB3E8F8483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D431B-84EC-46F9-8B1E-B9D8F3D90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6F4E-48A1-4521-8432-2327CE71796D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C387A-B052-40A2-A5EE-BE422E3E6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9233C-153C-4A0F-A9FF-FCC4F42C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55183-9506-4F3C-AEBF-BF5AB2BA0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81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4CD8F-003A-4082-9412-6A46E2BF2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BC9D3-8214-456E-A8EA-A143246B9C7A}" type="datetimeFigureOut">
              <a:rPr lang="en-SG"/>
              <a:pPr>
                <a:defRPr/>
              </a:pPr>
              <a:t>1/11/2018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F8005-D4B9-4C8C-B8EC-771F4285C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0C118-7522-488D-8F72-27FE4841F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B7D32-B3D3-4AFC-BA58-248C4830DED9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91620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B3638-D2CB-49AE-A894-2362FC003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B3498-D62F-4E2B-8C5B-DF5492E5B0BB}" type="datetimeFigureOut">
              <a:rPr lang="en-SG"/>
              <a:pPr>
                <a:defRPr/>
              </a:pPr>
              <a:t>1/11/2018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3CCE7-DC19-49BF-A377-A25471B7D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39EC2-13F8-4FB2-9E1B-0FCFFEF19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4B868-B776-4325-85E0-A6A3F8F034EE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78188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0C172-79A2-42A3-889D-5AD03BF99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C813C-9E8F-4B44-B847-3D0576858217}" type="datetimeFigureOut">
              <a:rPr lang="en-SG"/>
              <a:pPr>
                <a:defRPr/>
              </a:pPr>
              <a:t>1/11/2018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C37C8-3E17-4D39-9D33-4E5786264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37BEF-907A-4CF5-9784-44EBFA73B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528A8-239C-44E3-B4CE-BBE7215D63EA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67845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310F381-07E2-4A70-82E5-69A465CC9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2C4E5-CEC0-4DAA-8724-65221A332C3B}" type="datetimeFigureOut">
              <a:rPr lang="en-SG"/>
              <a:pPr>
                <a:defRPr/>
              </a:pPr>
              <a:t>1/11/2018</a:t>
            </a:fld>
            <a:endParaRPr lang="en-SG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205AB5-CD6C-490E-B45E-6FF0066A2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D82967-DE94-4665-9BD1-7120186A2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CC59B-7B5D-4282-A09B-9EC6DC2F2980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23564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C20EEF4-9053-4BCA-8A70-1639FE1C1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A0B22-9059-4D20-B419-A36270CCF72B}" type="datetimeFigureOut">
              <a:rPr lang="en-SG"/>
              <a:pPr>
                <a:defRPr/>
              </a:pPr>
              <a:t>1/11/2018</a:t>
            </a:fld>
            <a:endParaRPr lang="en-SG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9450085-60B4-4550-A9B9-936323DC3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F64975-1AEB-4426-B27A-12D911D44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82F31-5C90-4FEC-B55D-BCA47F8FB822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97984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42AB8ED-AB62-4383-A5B0-1BFF821EE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8AB34-DB6E-4AED-952E-46B4CC2AFBE0}" type="datetimeFigureOut">
              <a:rPr lang="en-SG"/>
              <a:pPr>
                <a:defRPr/>
              </a:pPr>
              <a:t>1/11/2018</a:t>
            </a:fld>
            <a:endParaRPr lang="en-SG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E1B0965-924A-4D53-B638-0FB84022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FE2CE4F-5698-458D-8BED-65E1399D0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5113E-454C-4EA4-890F-6F277779C408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52007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6B02ACA-0827-4CEC-BE83-2A0EAB60B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BE104-0FD7-4175-965B-01246444A405}" type="datetimeFigureOut">
              <a:rPr lang="en-SG"/>
              <a:pPr>
                <a:defRPr/>
              </a:pPr>
              <a:t>1/11/2018</a:t>
            </a:fld>
            <a:endParaRPr lang="en-SG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5406632-507F-4AF6-8533-97D3123EE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0B3DB09-1679-47E7-87BD-21291F476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12845-A60D-4B31-AF57-48ED01D408A3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305396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DF98276-88AF-47E0-A701-A292C7F80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10CA3-4AA4-4D4B-B19A-0AA0C706C46C}" type="datetimeFigureOut">
              <a:rPr lang="en-SG"/>
              <a:pPr>
                <a:defRPr/>
              </a:pPr>
              <a:t>1/11/2018</a:t>
            </a:fld>
            <a:endParaRPr lang="en-SG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342187-84F5-4B13-A59C-3C1414546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5B53E7-69B2-4116-98FF-9ECAA259A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D5F1B-CDD4-47FD-8064-8853403F1EA8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56634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87F05-BB28-4A96-B341-C935DAF2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CEE9B-1FF2-4740-A5D1-F31A7400D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792F2-7543-4660-B565-BB3067626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6F4E-48A1-4521-8432-2327CE71796D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3F547-0D48-4066-8E01-5FD6C83A9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FB56B-717C-42EA-93A2-9658D01E0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55183-9506-4F3C-AEBF-BF5AB2BA0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84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61C7A3C-AECE-4F91-B51C-10F5D2483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A010C-03C7-48A4-86BE-728FDB66914F}" type="datetimeFigureOut">
              <a:rPr lang="en-SG"/>
              <a:pPr>
                <a:defRPr/>
              </a:pPr>
              <a:t>1/11/2018</a:t>
            </a:fld>
            <a:endParaRPr lang="en-SG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D96C574-A9FC-4C3E-9FF0-0DE7509F9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432370-169C-4C45-8C3D-EE7ABA2B0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0B3E6-39F3-4FED-B70F-5BADDBDFBAA7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178892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EF21E-B153-4CC1-8568-8C0EE3DC6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22BA0-CD3F-4F57-A921-107E8A4A80B2}" type="datetimeFigureOut">
              <a:rPr lang="en-SG"/>
              <a:pPr>
                <a:defRPr/>
              </a:pPr>
              <a:t>1/11/2018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74796-1FA8-4A86-8E54-4B619F909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5D9F7-25EF-49ED-8B1E-3E4EAA1D7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D3A6A-8D38-47B8-B153-966AC2A8C108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6714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6EFE2-48BB-4373-BAB1-D0F2C6F62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4957E-9FB7-4224-92D8-F2474110A26E}" type="datetimeFigureOut">
              <a:rPr lang="en-SG"/>
              <a:pPr>
                <a:defRPr/>
              </a:pPr>
              <a:t>1/11/2018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F5BAC-43C6-43EC-9C46-B40C771EE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58798-E8AE-4E82-A87B-EC1F6B7C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EA533-C33B-42D5-9267-30FFE5915786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66827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3290E-7E7C-4912-A9CA-7D5DDA674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66594-0AA3-49B2-953B-35069EAC0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85260-1CB4-492E-B0F2-EECB9D4D7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6F4E-48A1-4521-8432-2327CE71796D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C20FA-D8EE-4065-83D3-8BD79AFE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DD618-9B1C-479C-9A2F-F806C1188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55183-9506-4F3C-AEBF-BF5AB2BA0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6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F7118-9B16-43F4-9264-18ABC6B4F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CC943-ED9B-42A5-B2C2-CE0D0D086B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36768-BE78-47AB-8245-DEEF7B921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FE84A-B324-4C19-923D-8CC7BC880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6F4E-48A1-4521-8432-2327CE71796D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5F900-474C-4694-9AF0-30C3CA5D1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2ADC02-D478-4D4B-94DF-52E71E3B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55183-9506-4F3C-AEBF-BF5AB2BA0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98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07B26-D4F9-4DE1-81E2-C319CE07E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4F6AB-3016-434E-9728-F8ACB16AA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C220C-3225-4C56-92C4-9C2E0EBAD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5F7ED8-E7FA-497C-AD79-2DE9CF6710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0E5416-B561-4A7B-AA51-148691DFE5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22B9C4-A76F-43A5-9E57-8F18951E8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6F4E-48A1-4521-8432-2327CE71796D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3A7987-DB72-4B0F-ADB0-F222CF8E6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D5B5BB-F87E-4396-8956-4D09C1C69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55183-9506-4F3C-AEBF-BF5AB2BA0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79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BD365-6361-4681-B5D7-DB0546621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D4D910-39DE-4FB1-83D1-E6C13E702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6F4E-48A1-4521-8432-2327CE71796D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93A2BC-38AD-444B-93C2-77AAF83A9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D4444-C46D-4844-9BBA-45032844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55183-9506-4F3C-AEBF-BF5AB2BA0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18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F3DD6A-2B6C-48FB-B512-2B978DF6C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6F4E-48A1-4521-8432-2327CE71796D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0F9941-7EEE-45B1-94C9-0122C40C1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88BF3-B97D-4520-BEC6-1780633C8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55183-9506-4F3C-AEBF-BF5AB2BA0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37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089A2-7D6B-4417-8AA5-F58C5DB9B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2BBF8-1D89-41FF-A2B2-BE153B045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A7A231-1AC9-42A7-824C-EDEB6408F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3A44A1-E5E2-4292-9BD3-3A1851044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6F4E-48A1-4521-8432-2327CE71796D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274643-4543-4665-8FD5-D1AFE0516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CEBF0-CC2A-4FDE-BECC-E0C0DE532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55183-9506-4F3C-AEBF-BF5AB2BA0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307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3E5F9-3CA1-48E0-B7C0-C5DA3B5A6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CD005A-7E3D-454D-AF7B-D28DCC7E56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C781F9-B3B7-48DA-84B0-B69E9E48E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E28DFF-D8DB-4D1C-90FE-9A637A091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6F4E-48A1-4521-8432-2327CE71796D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3DFA60-75B7-4E24-8F45-8DE0BB52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F0D1F6-6A75-4102-B54F-5075DC5D8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55183-9506-4F3C-AEBF-BF5AB2BA0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48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DAF353-5D90-4A38-BD1F-4B5E6173B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E0483E-7A3C-44AE-924D-321200B9D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FBF2D-843C-4CB1-82D0-000D9C31AB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F6F4E-48A1-4521-8432-2327CE71796D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51072-A024-4E0D-A0ED-1E88A45AB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73E09-E2D4-48DD-9185-EB1295CF9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55183-9506-4F3C-AEBF-BF5AB2BA0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1CAEB13-675A-48A7-A284-CDFB5B9141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SG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65DD620-B6F2-4598-BF63-926C4A902A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SG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9D8FF-5EAA-478A-9E43-76123A18B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31F165-8E28-4D1F-ABAB-196B528A5D2D}" type="datetimeFigureOut">
              <a:rPr lang="en-SG"/>
              <a:pPr>
                <a:defRPr/>
              </a:pPr>
              <a:t>1/11/2018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0F561-0524-4781-BD37-416F40CA8B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08BDA-96CD-4EEC-9128-135C7D5D2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EE304C7-792A-4679-9256-BC3B90EDC49A}" type="slidenum">
              <a:rPr lang="en-SG"/>
              <a:pPr>
                <a:defRPr/>
              </a:pPr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9755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1954A7-1DED-4626-819F-1E475D6A076D}"/>
              </a:ext>
            </a:extLst>
          </p:cNvPr>
          <p:cNvSpPr/>
          <p:nvPr/>
        </p:nvSpPr>
        <p:spPr>
          <a:xfrm>
            <a:off x="5289756" y="681384"/>
            <a:ext cx="6302477" cy="5847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From</a:t>
            </a:r>
          </a:p>
          <a:p>
            <a:pPr algn="ctr"/>
            <a:r>
              <a:rPr lang="en-US" sz="115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Zero</a:t>
            </a:r>
          </a:p>
          <a:p>
            <a:pPr algn="ctr"/>
            <a:r>
              <a:rPr lang="en-US" sz="7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To</a:t>
            </a:r>
          </a:p>
          <a:p>
            <a:pPr algn="ctr"/>
            <a:r>
              <a:rPr lang="en-US" sz="115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Hero</a:t>
            </a:r>
            <a:endParaRPr lang="en-US" sz="138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C91E5B6-CA29-4DDD-88AF-EE1794A8D6EF}"/>
              </a:ext>
            </a:extLst>
          </p:cNvPr>
          <p:cNvGrpSpPr/>
          <p:nvPr/>
        </p:nvGrpSpPr>
        <p:grpSpPr>
          <a:xfrm>
            <a:off x="916255" y="852070"/>
            <a:ext cx="4147358" cy="5677069"/>
            <a:chOff x="1302822" y="1981940"/>
            <a:chExt cx="3019426" cy="39032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4177CAF-F435-43BD-8632-A9AA8A8B0F83}"/>
                </a:ext>
              </a:extLst>
            </p:cNvPr>
            <p:cNvGrpSpPr/>
            <p:nvPr/>
          </p:nvGrpSpPr>
          <p:grpSpPr>
            <a:xfrm>
              <a:off x="1302822" y="1981940"/>
              <a:ext cx="3019425" cy="3807834"/>
              <a:chOff x="3738562" y="271462"/>
              <a:chExt cx="4714875" cy="631507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DBFACF4-4898-4762-AF8F-A8C0B849BC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38562" y="271462"/>
                <a:ext cx="4714875" cy="6315075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806FCB6-C14C-462F-94D9-2DF84EDF4A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38562" y="311945"/>
                <a:ext cx="800100" cy="695325"/>
              </a:xfrm>
              <a:prstGeom prst="rect">
                <a:avLst/>
              </a:prstGeom>
            </p:spPr>
          </p:pic>
        </p:grpSp>
        <p:pic>
          <p:nvPicPr>
            <p:cNvPr id="5" name="Picture 2" descr="Image result for wonder woman cartoon">
              <a:extLst>
                <a:ext uri="{FF2B5EF4-FFF2-40B4-BE49-F238E27FC236}">
                  <a16:creationId xmlns:a16="http://schemas.microsoft.com/office/drawing/2014/main" id="{593CF74F-6FB9-4AAA-8CB6-74C36D242E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2823" y="4370733"/>
              <a:ext cx="3019425" cy="151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981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F9FA31-04AD-4BF9-BF41-A82F9F4E7C57}"/>
              </a:ext>
            </a:extLst>
          </p:cNvPr>
          <p:cNvSpPr/>
          <p:nvPr/>
        </p:nvSpPr>
        <p:spPr>
          <a:xfrm>
            <a:off x="0" y="0"/>
            <a:ext cx="12191980" cy="6447919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1300" b="1" i="0" u="none" strike="noStrike" kern="1200" cap="none" spc="0" normalizeH="0" baseline="0" noProof="0" dirty="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0553B6-0B88-47D9-A5CB-77003EC67E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2"/>
          <a:stretch/>
        </p:blipFill>
        <p:spPr>
          <a:xfrm>
            <a:off x="454618" y="343826"/>
            <a:ext cx="5395766" cy="58535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C67DA5-066D-49D8-AE16-692E9557C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6" r="31" b="-2"/>
          <a:stretch/>
        </p:blipFill>
        <p:spPr>
          <a:xfrm>
            <a:off x="6311749" y="343827"/>
            <a:ext cx="5395764" cy="58535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8B597D-F87C-43A9-BA58-F051F18156C9}"/>
              </a:ext>
            </a:extLst>
          </p:cNvPr>
          <p:cNvSpPr/>
          <p:nvPr/>
        </p:nvSpPr>
        <p:spPr>
          <a:xfrm>
            <a:off x="0" y="6156615"/>
            <a:ext cx="12191980" cy="707886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PRODUCT of Product</a:t>
            </a:r>
          </a:p>
        </p:txBody>
      </p:sp>
    </p:spTree>
    <p:extLst>
      <p:ext uri="{BB962C8B-B14F-4D97-AF65-F5344CB8AC3E}">
        <p14:creationId xmlns:p14="http://schemas.microsoft.com/office/powerpoint/2010/main" val="3962177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11920E-C51F-4EA3-B651-455D6C6934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49"/>
          <a:stretch/>
        </p:blipFill>
        <p:spPr>
          <a:xfrm>
            <a:off x="7794519" y="3506112"/>
            <a:ext cx="4397481" cy="3351888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BB3507-A27D-40E1-BB62-0FDA76433C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700"/>
          <a:stretch/>
        </p:blipFill>
        <p:spPr>
          <a:xfrm>
            <a:off x="20" y="10"/>
            <a:ext cx="9154673" cy="6863475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76B16D-F2E5-46FA-A8F4-5168DA0489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28" r="3819" b="2"/>
          <a:stretch/>
        </p:blipFill>
        <p:spPr>
          <a:xfrm>
            <a:off x="6168189" y="10"/>
            <a:ext cx="6023811" cy="3346394"/>
          </a:xfrm>
          <a:custGeom>
            <a:avLst/>
            <a:gdLst>
              <a:gd name="connsiteX0" fmla="*/ 0 w 6023811"/>
              <a:gd name="connsiteY0" fmla="*/ 0 h 3346404"/>
              <a:gd name="connsiteX1" fmla="*/ 6023811 w 6023811"/>
              <a:gd name="connsiteY1" fmla="*/ 0 h 3346404"/>
              <a:gd name="connsiteX2" fmla="*/ 6023811 w 6023811"/>
              <a:gd name="connsiteY2" fmla="*/ 3346404 h 3346404"/>
              <a:gd name="connsiteX3" fmla="*/ 1549824 w 6023811"/>
              <a:gd name="connsiteY3" fmla="*/ 3346404 h 33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E816CE-86E0-4D9D-912C-E13013AD4863}"/>
              </a:ext>
            </a:extLst>
          </p:cNvPr>
          <p:cNvSpPr/>
          <p:nvPr/>
        </p:nvSpPr>
        <p:spPr>
          <a:xfrm>
            <a:off x="0" y="6165491"/>
            <a:ext cx="12191980" cy="707886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MARKET SINGAPORE Convention</a:t>
            </a:r>
          </a:p>
        </p:txBody>
      </p:sp>
    </p:spTree>
    <p:extLst>
      <p:ext uri="{BB962C8B-B14F-4D97-AF65-F5344CB8AC3E}">
        <p14:creationId xmlns:p14="http://schemas.microsoft.com/office/powerpoint/2010/main" val="2623813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BD5CD8-E2F0-4FF0-A9E0-8B58C796A0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4052"/>
          <a:stretch/>
        </p:blipFill>
        <p:spPr>
          <a:xfrm>
            <a:off x="20" y="10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E1C3BD-4FD0-4902-A980-E914FD842D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69" r="-2" b="2392"/>
          <a:stretch/>
        </p:blipFill>
        <p:spPr>
          <a:xfrm>
            <a:off x="5790353" y="10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1BF045-4028-4368-8CCC-D6ACDD6107CB}"/>
              </a:ext>
            </a:extLst>
          </p:cNvPr>
          <p:cNvSpPr/>
          <p:nvPr/>
        </p:nvSpPr>
        <p:spPr>
          <a:xfrm>
            <a:off x="0" y="6165491"/>
            <a:ext cx="12191980" cy="707886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MARKET AMERICA Headquarters</a:t>
            </a:r>
          </a:p>
        </p:txBody>
      </p:sp>
    </p:spTree>
    <p:extLst>
      <p:ext uri="{BB962C8B-B14F-4D97-AF65-F5344CB8AC3E}">
        <p14:creationId xmlns:p14="http://schemas.microsoft.com/office/powerpoint/2010/main" val="1506007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crowd posing for the camera&#10;&#10;Description generated with very high confidence">
            <a:extLst>
              <a:ext uri="{FF2B5EF4-FFF2-40B4-BE49-F238E27FC236}">
                <a16:creationId xmlns:a16="http://schemas.microsoft.com/office/drawing/2014/main" id="{86A59A82-F9A1-412E-965B-543859833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9" r="-2" b="16244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71FDE1-EE68-4F86-8064-8C4B7178D0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1949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Picture 2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ED902AE4-6CBD-4D1B-84C5-EC535535EC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23617"/>
          <a:stretch/>
        </p:blipFill>
        <p:spPr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Picture 4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B8DE4393-F2CE-4074-B34D-2859D9A593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070" r="-2" b="28158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CFC725-B4E0-4949-B345-CFA30C755B0A}"/>
              </a:ext>
            </a:extLst>
          </p:cNvPr>
          <p:cNvSpPr/>
          <p:nvPr/>
        </p:nvSpPr>
        <p:spPr>
          <a:xfrm>
            <a:off x="0" y="6165491"/>
            <a:ext cx="12191980" cy="707886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MIAMI World Conference</a:t>
            </a:r>
          </a:p>
        </p:txBody>
      </p:sp>
    </p:spTree>
    <p:extLst>
      <p:ext uri="{BB962C8B-B14F-4D97-AF65-F5344CB8AC3E}">
        <p14:creationId xmlns:p14="http://schemas.microsoft.com/office/powerpoint/2010/main" val="2465295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3FFCA8A-6E35-4BDF-BE24-40B2724E14F8}"/>
              </a:ext>
            </a:extLst>
          </p:cNvPr>
          <p:cNvSpPr/>
          <p:nvPr/>
        </p:nvSpPr>
        <p:spPr>
          <a:xfrm>
            <a:off x="0" y="0"/>
            <a:ext cx="12191980" cy="6447919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1300" b="1" i="0" u="none" strike="noStrike" kern="1200" cap="none" spc="0" normalizeH="0" baseline="0" noProof="0" dirty="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EF4CD4-546A-43AA-9532-BF6E068450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0427"/>
          <a:stretch/>
        </p:blipFill>
        <p:spPr>
          <a:xfrm>
            <a:off x="6176433" y="10"/>
            <a:ext cx="6015567" cy="3920034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920044 h 3920044"/>
              <a:gd name="connsiteX3" fmla="*/ 2469659 w 6015567"/>
              <a:gd name="connsiteY3" fmla="*/ 3920044 h 3920044"/>
              <a:gd name="connsiteX4" fmla="*/ 2469659 w 6015567"/>
              <a:gd name="connsiteY4" fmla="*/ 3103224 h 3920044"/>
              <a:gd name="connsiteX5" fmla="*/ 0 w 6015567"/>
              <a:gd name="connsiteY5" fmla="*/ 310322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4666C7-37B9-4B8B-928E-9C76DF3801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41" r="-3" b="9556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B0B83A-15C1-41A1-953E-605FE7F9A2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2" r="6872" b="-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4E18FB-1057-426E-9C35-A17F1F9B25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845" r="1" b="2104"/>
          <a:stretch/>
        </p:blipFill>
        <p:spPr>
          <a:xfrm>
            <a:off x="1" y="10"/>
            <a:ext cx="6015567" cy="3920034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103224 h 3920044"/>
              <a:gd name="connsiteX3" fmla="*/ 3545908 w 6015567"/>
              <a:gd name="connsiteY3" fmla="*/ 3103224 h 3920044"/>
              <a:gd name="connsiteX4" fmla="*/ 3545908 w 6015567"/>
              <a:gd name="connsiteY4" fmla="*/ 3920044 h 3920044"/>
              <a:gd name="connsiteX5" fmla="*/ 0 w 6015567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051407-8016-486B-A841-496527639A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490" r="33512" b="34585"/>
          <a:stretch/>
        </p:blipFill>
        <p:spPr>
          <a:xfrm>
            <a:off x="8646160" y="4096512"/>
            <a:ext cx="3546344" cy="27318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529C69-0DD8-4150-A6DB-FABC5C0B7A19}"/>
              </a:ext>
            </a:extLst>
          </p:cNvPr>
          <p:cNvSpPr/>
          <p:nvPr/>
        </p:nvSpPr>
        <p:spPr>
          <a:xfrm>
            <a:off x="0" y="6165491"/>
            <a:ext cx="12191980" cy="707886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GREENSBORO International Convention</a:t>
            </a:r>
          </a:p>
        </p:txBody>
      </p:sp>
    </p:spTree>
    <p:extLst>
      <p:ext uri="{BB962C8B-B14F-4D97-AF65-F5344CB8AC3E}">
        <p14:creationId xmlns:p14="http://schemas.microsoft.com/office/powerpoint/2010/main" val="349318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98F7AC-6522-4EDE-9812-44BC18E09B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72"/>
          <a:stretch/>
        </p:blipFill>
        <p:spPr>
          <a:xfrm>
            <a:off x="6096000" y="-12620"/>
            <a:ext cx="6096000" cy="68794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4ADE83-FC44-4452-817E-DCDB6E17E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0"/>
            <a:ext cx="6086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2726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19</Words>
  <Application>Microsoft Office PowerPoint</Application>
  <PresentationFormat>Widescreen</PresentationFormat>
  <Paragraphs>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Cheng</dc:creator>
  <cp:lastModifiedBy>Jermaine Khoo</cp:lastModifiedBy>
  <cp:revision>40</cp:revision>
  <dcterms:created xsi:type="dcterms:W3CDTF">2018-09-12T01:20:39Z</dcterms:created>
  <dcterms:modified xsi:type="dcterms:W3CDTF">2018-11-01T10:20:59Z</dcterms:modified>
</cp:coreProperties>
</file>